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1"/>
    <a:srgbClr val="D85F42"/>
    <a:srgbClr val="F9A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8"/>
    <p:restoredTop sz="94744"/>
  </p:normalViewPr>
  <p:slideViewPr>
    <p:cSldViewPr snapToGrid="0" snapToObjects="1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8BF08-8D59-3A49-85A7-C9FCDDD2582D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80D17-B87E-9745-B032-49788439D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31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80D17-B87E-9745-B032-49788439DB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71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C2AD-D007-424C-9BF4-5744BCDD6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074EC-5E65-1149-8289-FEB4F99AE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31D3B-4E5F-CF43-93C9-B466A28B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4F036-69E5-BA4A-9A08-9C9CA3B8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6F61-970E-8741-8A86-7CA30361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39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A79B-35DB-C747-A3A3-4FBAB1B7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4A6D3-314A-3148-838D-4F8E3B2C7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FAE11-3C4C-834A-BF9B-35EBF205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46AB0-7CD5-E54B-9318-3DDD96B3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C2D6-6183-E74F-BC0D-C1C959BC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19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FF220-F040-4D47-A56C-486D8D19F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8DE6B-2B8F-7A44-A6F4-A27AC796A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C28DE-073D-1748-837F-C034A224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4C0A4-8B44-7842-AB39-44051127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87B2A-4D15-B241-BB2A-574C70DA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9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82D1-707C-D442-876B-530F4436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AC65-F112-7A49-96A6-427703485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66F5E-A9F6-1C4B-912B-8AAD45CB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7FFC7-F364-434F-994D-0E9D2E48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5F55-EF26-CE43-A1F1-85317A8B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1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4CE1-0E2A-D844-B60C-96E13BAB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0AAA6-131A-CD45-A6FB-4FBC0992A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C0241-D30A-2C43-8F6C-AE2B66C3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554F3-6AE4-D74B-AB45-A5615408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0CAAF-F3F8-1745-93CA-0BC7D7BF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31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A456-B0A9-D54D-94DE-AD176917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B4B2D-A11B-8A46-A482-A3A0D4368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4FC40-82AF-6248-8531-D5F90D543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44A7B-365E-BD49-A454-9ED08FAA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DEDE4-82B0-8F47-8A34-BABF1CFC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AB1F3-EFD7-B94B-A0FE-B1E43781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0CBA-785C-BF4D-9BE8-B990617E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2D7A4-5DF5-E14A-9603-671EAF734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53ACF-FCA5-6E47-9212-D2EE94860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84260-6EC1-AD46-955E-2313BF1AD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D2967-6F24-4647-B52E-2F25DE216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2273E-C28A-804C-B7E3-399B2423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97819-2713-B440-9ADE-79B2CD95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1E6E1-F074-8843-8FB9-5ADD4E2E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76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A771-F08D-1A47-8DD8-F00E1AD0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21DEE-8824-C94F-AF5C-3A2BAD6F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CB3C6-6AEE-A947-B1FF-A217B8D9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3C622-C606-614C-A1DB-98C02C4A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56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F740D-8993-E94F-927A-BE671AE3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D5FB1-E31D-1249-98EC-E1921008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79F04-304C-6E4E-B968-EF52ACA0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36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C4C2-2AE7-A044-A77F-1BE9D774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3BF6-A61A-0948-8914-42442953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CDE5-30F7-A441-BAB5-8AA3F62CE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AA834-72CF-0644-B530-2D94761C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60504-8A73-5B43-B6E0-F0E43F7E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97D4E-EC69-F248-A303-43DB4151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53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C190-DB62-384B-BED5-7C2B60A8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466B72-D728-2B44-BE42-4AC29F1BB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BDEAC-0C86-5A4B-9798-DA3CB172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3083C-8C97-4844-AF8C-7911DBFE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495BA-58CC-8C4E-B7F6-EA40AE81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4C273-63E5-6740-B48F-389BEFB5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20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F658B-1CEA-924E-A04F-879EFEEF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A6E8-3228-1D44-BEF1-B07D2222C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3787-A0CA-0C49-AB8B-44BD7E635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56922-6E32-AE4F-9DBC-F8749E584157}" type="datetimeFigureOut">
              <a:rPr lang="pl-PL" smtClean="0"/>
              <a:t>05.06.2019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9BDDA-4309-884D-92C9-76DE174EA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14D81-7ADD-CA44-B74A-2AEED4C48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979-EA0F-E041-8854-4810617CD7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4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895FD6-6817-6849-8CCF-32007472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394522" cy="40709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D29EC-4234-D048-9155-FF5AD5069D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02" y="5568286"/>
            <a:ext cx="2295158" cy="11823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9168029E-2D54-1A4B-844E-6221BDF80918}"/>
              </a:ext>
            </a:extLst>
          </p:cNvPr>
          <p:cNvSpPr/>
          <p:nvPr/>
        </p:nvSpPr>
        <p:spPr>
          <a:xfrm>
            <a:off x="0" y="4083485"/>
            <a:ext cx="2797479" cy="2774515"/>
          </a:xfrm>
          <a:prstGeom prst="rtTriangle">
            <a:avLst/>
          </a:prstGeom>
          <a:solidFill>
            <a:srgbClr val="173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2914E79-1144-C943-9703-2028A09263D9}"/>
              </a:ext>
            </a:extLst>
          </p:cNvPr>
          <p:cNvSpPr/>
          <p:nvPr/>
        </p:nvSpPr>
        <p:spPr>
          <a:xfrm rot="10800000">
            <a:off x="5285984" y="-3"/>
            <a:ext cx="6906012" cy="6895521"/>
          </a:xfrm>
          <a:prstGeom prst="rtTriangle">
            <a:avLst/>
          </a:prstGeom>
          <a:solidFill>
            <a:srgbClr val="F9A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C55694E-8CBB-B44A-9D0C-B54EC122DE71}"/>
              </a:ext>
            </a:extLst>
          </p:cNvPr>
          <p:cNvSpPr/>
          <p:nvPr/>
        </p:nvSpPr>
        <p:spPr>
          <a:xfrm rot="10800000">
            <a:off x="9394520" y="4083481"/>
            <a:ext cx="2797480" cy="2812037"/>
          </a:xfrm>
          <a:prstGeom prst="rtTriangle">
            <a:avLst/>
          </a:prstGeom>
          <a:solidFill>
            <a:srgbClr val="D85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C1E5DC-F109-7C44-8DC4-4C58AFA91E3C}"/>
              </a:ext>
            </a:extLst>
          </p:cNvPr>
          <p:cNvSpPr txBox="1"/>
          <p:nvPr/>
        </p:nvSpPr>
        <p:spPr>
          <a:xfrm>
            <a:off x="8498102" y="469845"/>
            <a:ext cx="36302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400" dirty="0">
                <a:solidFill>
                  <a:schemeClr val="bg1"/>
                </a:solidFill>
              </a:rPr>
              <a:t>IACAT 2019</a:t>
            </a:r>
          </a:p>
          <a:p>
            <a:pPr algn="r"/>
            <a:r>
              <a:rPr lang="pl-PL" sz="2400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</a:rPr>
              <a:t>Improving Assessment 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</a:rPr>
              <a:t>with Adaptivity &amp; AI</a:t>
            </a:r>
            <a:endParaRPr lang="pl-PL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pl-PL" sz="2400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3F14C-1A5D-4FC7-A611-606D457D71AF}"/>
              </a:ext>
            </a:extLst>
          </p:cNvPr>
          <p:cNvSpPr txBox="1"/>
          <p:nvPr/>
        </p:nvSpPr>
        <p:spPr>
          <a:xfrm>
            <a:off x="1931223" y="4270292"/>
            <a:ext cx="6339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Presentation Title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Speaker Name 1, Speaker Name 2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89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6DF2-0989-704C-9779-45CF55B6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210" y="1123128"/>
            <a:ext cx="9181579" cy="7512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Welcome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E69FA-1024-464A-9740-471B15245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550" y="2169633"/>
            <a:ext cx="9181579" cy="246603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Point 1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Point 2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Point 3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id="{B9392954-EF84-8745-8D11-AC80E588614A}"/>
              </a:ext>
            </a:extLst>
          </p:cNvPr>
          <p:cNvSpPr/>
          <p:nvPr/>
        </p:nvSpPr>
        <p:spPr>
          <a:xfrm>
            <a:off x="10835014" y="5235744"/>
            <a:ext cx="1356985" cy="1622255"/>
          </a:xfrm>
          <a:custGeom>
            <a:avLst/>
            <a:gdLst>
              <a:gd name="connsiteX0" fmla="*/ 0 w 2769426"/>
              <a:gd name="connsiteY0" fmla="*/ 2150041 h 2150041"/>
              <a:gd name="connsiteX1" fmla="*/ 0 w 2769426"/>
              <a:gd name="connsiteY1" fmla="*/ 0 h 2150041"/>
              <a:gd name="connsiteX2" fmla="*/ 2769426 w 2769426"/>
              <a:gd name="connsiteY2" fmla="*/ 2150041 h 2150041"/>
              <a:gd name="connsiteX3" fmla="*/ 0 w 2769426"/>
              <a:gd name="connsiteY3" fmla="*/ 2150041 h 2150041"/>
              <a:gd name="connsiteX0" fmla="*/ 0 w 2769426"/>
              <a:gd name="connsiteY0" fmla="*/ 2200145 h 2200145"/>
              <a:gd name="connsiteX1" fmla="*/ 2768252 w 2769426"/>
              <a:gd name="connsiteY1" fmla="*/ 0 h 2200145"/>
              <a:gd name="connsiteX2" fmla="*/ 2769426 w 2769426"/>
              <a:gd name="connsiteY2" fmla="*/ 2200145 h 2200145"/>
              <a:gd name="connsiteX3" fmla="*/ 0 w 2769426"/>
              <a:gd name="connsiteY3" fmla="*/ 2200145 h 2200145"/>
              <a:gd name="connsiteX0" fmla="*/ 0 w 3019946"/>
              <a:gd name="connsiteY0" fmla="*/ 2191437 h 2200145"/>
              <a:gd name="connsiteX1" fmla="*/ 3018772 w 3019946"/>
              <a:gd name="connsiteY1" fmla="*/ 0 h 2200145"/>
              <a:gd name="connsiteX2" fmla="*/ 3019946 w 3019946"/>
              <a:gd name="connsiteY2" fmla="*/ 2200145 h 2200145"/>
              <a:gd name="connsiteX3" fmla="*/ 0 w 3019946"/>
              <a:gd name="connsiteY3" fmla="*/ 2191437 h 2200145"/>
              <a:gd name="connsiteX0" fmla="*/ 0 w 2569009"/>
              <a:gd name="connsiteY0" fmla="*/ 2182729 h 2200145"/>
              <a:gd name="connsiteX1" fmla="*/ 2567835 w 2569009"/>
              <a:gd name="connsiteY1" fmla="*/ 0 h 2200145"/>
              <a:gd name="connsiteX2" fmla="*/ 2569009 w 2569009"/>
              <a:gd name="connsiteY2" fmla="*/ 2200145 h 2200145"/>
              <a:gd name="connsiteX3" fmla="*/ 0 w 2569009"/>
              <a:gd name="connsiteY3" fmla="*/ 2182729 h 2200145"/>
              <a:gd name="connsiteX0" fmla="*/ 0 w 3007420"/>
              <a:gd name="connsiteY0" fmla="*/ 2174020 h 2200145"/>
              <a:gd name="connsiteX1" fmla="*/ 3006246 w 3007420"/>
              <a:gd name="connsiteY1" fmla="*/ 0 h 2200145"/>
              <a:gd name="connsiteX2" fmla="*/ 3007420 w 3007420"/>
              <a:gd name="connsiteY2" fmla="*/ 2200145 h 2200145"/>
              <a:gd name="connsiteX3" fmla="*/ 0 w 3007420"/>
              <a:gd name="connsiteY3" fmla="*/ 2174020 h 2200145"/>
              <a:gd name="connsiteX0" fmla="*/ 0 w 3057524"/>
              <a:gd name="connsiteY0" fmla="*/ 2208853 h 2208853"/>
              <a:gd name="connsiteX1" fmla="*/ 3056350 w 3057524"/>
              <a:gd name="connsiteY1" fmla="*/ 0 h 2208853"/>
              <a:gd name="connsiteX2" fmla="*/ 3057524 w 3057524"/>
              <a:gd name="connsiteY2" fmla="*/ 2200145 h 2208853"/>
              <a:gd name="connsiteX3" fmla="*/ 0 w 3057524"/>
              <a:gd name="connsiteY3" fmla="*/ 2208853 h 2208853"/>
              <a:gd name="connsiteX0" fmla="*/ 0 w 3032472"/>
              <a:gd name="connsiteY0" fmla="*/ 2200145 h 2200145"/>
              <a:gd name="connsiteX1" fmla="*/ 3031298 w 3032472"/>
              <a:gd name="connsiteY1" fmla="*/ 0 h 2200145"/>
              <a:gd name="connsiteX2" fmla="*/ 3032472 w 3032472"/>
              <a:gd name="connsiteY2" fmla="*/ 2200145 h 2200145"/>
              <a:gd name="connsiteX3" fmla="*/ 0 w 3032472"/>
              <a:gd name="connsiteY3" fmla="*/ 2200145 h 22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472" h="2200145">
                <a:moveTo>
                  <a:pt x="0" y="2200145"/>
                </a:moveTo>
                <a:lnTo>
                  <a:pt x="3031298" y="0"/>
                </a:lnTo>
                <a:cubicBezTo>
                  <a:pt x="3031689" y="733382"/>
                  <a:pt x="3032081" y="1466763"/>
                  <a:pt x="3032472" y="2200145"/>
                </a:cubicBezTo>
                <a:lnTo>
                  <a:pt x="0" y="2200145"/>
                </a:lnTo>
                <a:close/>
              </a:path>
            </a:pathLst>
          </a:custGeom>
          <a:solidFill>
            <a:srgbClr val="F9A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B75BD8-3712-5345-B813-1E257C4EB0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2392471" cy="289322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9B9EABD-4FE8-E442-94E9-04A4C5502760}"/>
              </a:ext>
            </a:extLst>
          </p:cNvPr>
          <p:cNvSpPr/>
          <p:nvPr/>
        </p:nvSpPr>
        <p:spPr>
          <a:xfrm rot="5400000">
            <a:off x="-68671" y="68669"/>
            <a:ext cx="1277209" cy="1139868"/>
          </a:xfrm>
          <a:prstGeom prst="rtTriangle">
            <a:avLst/>
          </a:prstGeom>
          <a:solidFill>
            <a:srgbClr val="173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737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D2F82F-7B8B-4942-B4B1-3642852D8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b="15555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1" name="Right Triangle 8">
            <a:extLst>
              <a:ext uri="{FF2B5EF4-FFF2-40B4-BE49-F238E27FC236}">
                <a16:creationId xmlns:a16="http://schemas.microsoft.com/office/drawing/2014/main" id="{460B135E-CEA4-7648-B1FD-3CB5F024C5DC}"/>
              </a:ext>
            </a:extLst>
          </p:cNvPr>
          <p:cNvSpPr/>
          <p:nvPr/>
        </p:nvSpPr>
        <p:spPr>
          <a:xfrm>
            <a:off x="6455414" y="0"/>
            <a:ext cx="5736584" cy="6858000"/>
          </a:xfrm>
          <a:custGeom>
            <a:avLst/>
            <a:gdLst>
              <a:gd name="connsiteX0" fmla="*/ 0 w 2769426"/>
              <a:gd name="connsiteY0" fmla="*/ 2150041 h 2150041"/>
              <a:gd name="connsiteX1" fmla="*/ 0 w 2769426"/>
              <a:gd name="connsiteY1" fmla="*/ 0 h 2150041"/>
              <a:gd name="connsiteX2" fmla="*/ 2769426 w 2769426"/>
              <a:gd name="connsiteY2" fmla="*/ 2150041 h 2150041"/>
              <a:gd name="connsiteX3" fmla="*/ 0 w 2769426"/>
              <a:gd name="connsiteY3" fmla="*/ 2150041 h 2150041"/>
              <a:gd name="connsiteX0" fmla="*/ 0 w 2769426"/>
              <a:gd name="connsiteY0" fmla="*/ 2200145 h 2200145"/>
              <a:gd name="connsiteX1" fmla="*/ 2768252 w 2769426"/>
              <a:gd name="connsiteY1" fmla="*/ 0 h 2200145"/>
              <a:gd name="connsiteX2" fmla="*/ 2769426 w 2769426"/>
              <a:gd name="connsiteY2" fmla="*/ 2200145 h 2200145"/>
              <a:gd name="connsiteX3" fmla="*/ 0 w 2769426"/>
              <a:gd name="connsiteY3" fmla="*/ 2200145 h 2200145"/>
              <a:gd name="connsiteX0" fmla="*/ 0 w 3019946"/>
              <a:gd name="connsiteY0" fmla="*/ 2191437 h 2200145"/>
              <a:gd name="connsiteX1" fmla="*/ 3018772 w 3019946"/>
              <a:gd name="connsiteY1" fmla="*/ 0 h 2200145"/>
              <a:gd name="connsiteX2" fmla="*/ 3019946 w 3019946"/>
              <a:gd name="connsiteY2" fmla="*/ 2200145 h 2200145"/>
              <a:gd name="connsiteX3" fmla="*/ 0 w 3019946"/>
              <a:gd name="connsiteY3" fmla="*/ 2191437 h 2200145"/>
              <a:gd name="connsiteX0" fmla="*/ 0 w 2569009"/>
              <a:gd name="connsiteY0" fmla="*/ 2182729 h 2200145"/>
              <a:gd name="connsiteX1" fmla="*/ 2567835 w 2569009"/>
              <a:gd name="connsiteY1" fmla="*/ 0 h 2200145"/>
              <a:gd name="connsiteX2" fmla="*/ 2569009 w 2569009"/>
              <a:gd name="connsiteY2" fmla="*/ 2200145 h 2200145"/>
              <a:gd name="connsiteX3" fmla="*/ 0 w 2569009"/>
              <a:gd name="connsiteY3" fmla="*/ 2182729 h 2200145"/>
              <a:gd name="connsiteX0" fmla="*/ 0 w 3007420"/>
              <a:gd name="connsiteY0" fmla="*/ 2174020 h 2200145"/>
              <a:gd name="connsiteX1" fmla="*/ 3006246 w 3007420"/>
              <a:gd name="connsiteY1" fmla="*/ 0 h 2200145"/>
              <a:gd name="connsiteX2" fmla="*/ 3007420 w 3007420"/>
              <a:gd name="connsiteY2" fmla="*/ 2200145 h 2200145"/>
              <a:gd name="connsiteX3" fmla="*/ 0 w 3007420"/>
              <a:gd name="connsiteY3" fmla="*/ 2174020 h 2200145"/>
              <a:gd name="connsiteX0" fmla="*/ 0 w 3057524"/>
              <a:gd name="connsiteY0" fmla="*/ 2208853 h 2208853"/>
              <a:gd name="connsiteX1" fmla="*/ 3056350 w 3057524"/>
              <a:gd name="connsiteY1" fmla="*/ 0 h 2208853"/>
              <a:gd name="connsiteX2" fmla="*/ 3057524 w 3057524"/>
              <a:gd name="connsiteY2" fmla="*/ 2200145 h 2208853"/>
              <a:gd name="connsiteX3" fmla="*/ 0 w 3057524"/>
              <a:gd name="connsiteY3" fmla="*/ 2208853 h 2208853"/>
              <a:gd name="connsiteX0" fmla="*/ 0 w 3032472"/>
              <a:gd name="connsiteY0" fmla="*/ 2200145 h 2200145"/>
              <a:gd name="connsiteX1" fmla="*/ 3031298 w 3032472"/>
              <a:gd name="connsiteY1" fmla="*/ 0 h 2200145"/>
              <a:gd name="connsiteX2" fmla="*/ 3032472 w 3032472"/>
              <a:gd name="connsiteY2" fmla="*/ 2200145 h 2200145"/>
              <a:gd name="connsiteX3" fmla="*/ 0 w 3032472"/>
              <a:gd name="connsiteY3" fmla="*/ 2200145 h 22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472" h="2200145">
                <a:moveTo>
                  <a:pt x="0" y="2200145"/>
                </a:moveTo>
                <a:lnTo>
                  <a:pt x="3031298" y="0"/>
                </a:lnTo>
                <a:cubicBezTo>
                  <a:pt x="3031689" y="733382"/>
                  <a:pt x="3032081" y="1466763"/>
                  <a:pt x="3032472" y="2200145"/>
                </a:cubicBezTo>
                <a:lnTo>
                  <a:pt x="0" y="22001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DDE495-3D86-BF4F-B5D8-F118D621E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5127" y="2219466"/>
            <a:ext cx="5441746" cy="26946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Thank you!</a:t>
            </a:r>
          </a:p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email@email.com</a:t>
            </a:r>
            <a:endParaRPr lang="pl-PL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01CCA12-80AE-EA40-8054-4A573FC2931F}"/>
              </a:ext>
            </a:extLst>
          </p:cNvPr>
          <p:cNvSpPr/>
          <p:nvPr/>
        </p:nvSpPr>
        <p:spPr>
          <a:xfrm rot="5400000">
            <a:off x="-86398" y="86399"/>
            <a:ext cx="4444175" cy="4271378"/>
          </a:xfrm>
          <a:prstGeom prst="rtTriangle">
            <a:avLst/>
          </a:prstGeom>
          <a:solidFill>
            <a:srgbClr val="173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173751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D0538E1-14B7-6146-87B9-DC335A7F3FE5}"/>
              </a:ext>
            </a:extLst>
          </p:cNvPr>
          <p:cNvSpPr/>
          <p:nvPr/>
        </p:nvSpPr>
        <p:spPr>
          <a:xfrm>
            <a:off x="9544832" y="3693352"/>
            <a:ext cx="2647167" cy="3164648"/>
          </a:xfrm>
          <a:custGeom>
            <a:avLst/>
            <a:gdLst>
              <a:gd name="connsiteX0" fmla="*/ 0 w 2769426"/>
              <a:gd name="connsiteY0" fmla="*/ 2150041 h 2150041"/>
              <a:gd name="connsiteX1" fmla="*/ 0 w 2769426"/>
              <a:gd name="connsiteY1" fmla="*/ 0 h 2150041"/>
              <a:gd name="connsiteX2" fmla="*/ 2769426 w 2769426"/>
              <a:gd name="connsiteY2" fmla="*/ 2150041 h 2150041"/>
              <a:gd name="connsiteX3" fmla="*/ 0 w 2769426"/>
              <a:gd name="connsiteY3" fmla="*/ 2150041 h 2150041"/>
              <a:gd name="connsiteX0" fmla="*/ 0 w 2769426"/>
              <a:gd name="connsiteY0" fmla="*/ 2200145 h 2200145"/>
              <a:gd name="connsiteX1" fmla="*/ 2768252 w 2769426"/>
              <a:gd name="connsiteY1" fmla="*/ 0 h 2200145"/>
              <a:gd name="connsiteX2" fmla="*/ 2769426 w 2769426"/>
              <a:gd name="connsiteY2" fmla="*/ 2200145 h 2200145"/>
              <a:gd name="connsiteX3" fmla="*/ 0 w 2769426"/>
              <a:gd name="connsiteY3" fmla="*/ 2200145 h 2200145"/>
              <a:gd name="connsiteX0" fmla="*/ 0 w 3019946"/>
              <a:gd name="connsiteY0" fmla="*/ 2191437 h 2200145"/>
              <a:gd name="connsiteX1" fmla="*/ 3018772 w 3019946"/>
              <a:gd name="connsiteY1" fmla="*/ 0 h 2200145"/>
              <a:gd name="connsiteX2" fmla="*/ 3019946 w 3019946"/>
              <a:gd name="connsiteY2" fmla="*/ 2200145 h 2200145"/>
              <a:gd name="connsiteX3" fmla="*/ 0 w 3019946"/>
              <a:gd name="connsiteY3" fmla="*/ 2191437 h 2200145"/>
              <a:gd name="connsiteX0" fmla="*/ 0 w 2569009"/>
              <a:gd name="connsiteY0" fmla="*/ 2182729 h 2200145"/>
              <a:gd name="connsiteX1" fmla="*/ 2567835 w 2569009"/>
              <a:gd name="connsiteY1" fmla="*/ 0 h 2200145"/>
              <a:gd name="connsiteX2" fmla="*/ 2569009 w 2569009"/>
              <a:gd name="connsiteY2" fmla="*/ 2200145 h 2200145"/>
              <a:gd name="connsiteX3" fmla="*/ 0 w 2569009"/>
              <a:gd name="connsiteY3" fmla="*/ 2182729 h 2200145"/>
              <a:gd name="connsiteX0" fmla="*/ 0 w 3007420"/>
              <a:gd name="connsiteY0" fmla="*/ 2174020 h 2200145"/>
              <a:gd name="connsiteX1" fmla="*/ 3006246 w 3007420"/>
              <a:gd name="connsiteY1" fmla="*/ 0 h 2200145"/>
              <a:gd name="connsiteX2" fmla="*/ 3007420 w 3007420"/>
              <a:gd name="connsiteY2" fmla="*/ 2200145 h 2200145"/>
              <a:gd name="connsiteX3" fmla="*/ 0 w 3007420"/>
              <a:gd name="connsiteY3" fmla="*/ 2174020 h 2200145"/>
              <a:gd name="connsiteX0" fmla="*/ 0 w 3057524"/>
              <a:gd name="connsiteY0" fmla="*/ 2208853 h 2208853"/>
              <a:gd name="connsiteX1" fmla="*/ 3056350 w 3057524"/>
              <a:gd name="connsiteY1" fmla="*/ 0 h 2208853"/>
              <a:gd name="connsiteX2" fmla="*/ 3057524 w 3057524"/>
              <a:gd name="connsiteY2" fmla="*/ 2200145 h 2208853"/>
              <a:gd name="connsiteX3" fmla="*/ 0 w 3057524"/>
              <a:gd name="connsiteY3" fmla="*/ 2208853 h 2208853"/>
              <a:gd name="connsiteX0" fmla="*/ 0 w 3032472"/>
              <a:gd name="connsiteY0" fmla="*/ 2200145 h 2200145"/>
              <a:gd name="connsiteX1" fmla="*/ 3031298 w 3032472"/>
              <a:gd name="connsiteY1" fmla="*/ 0 h 2200145"/>
              <a:gd name="connsiteX2" fmla="*/ 3032472 w 3032472"/>
              <a:gd name="connsiteY2" fmla="*/ 2200145 h 2200145"/>
              <a:gd name="connsiteX3" fmla="*/ 0 w 3032472"/>
              <a:gd name="connsiteY3" fmla="*/ 2200145 h 22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2472" h="2200145">
                <a:moveTo>
                  <a:pt x="0" y="2200145"/>
                </a:moveTo>
                <a:lnTo>
                  <a:pt x="3031298" y="0"/>
                </a:lnTo>
                <a:cubicBezTo>
                  <a:pt x="3031689" y="733382"/>
                  <a:pt x="3032081" y="1466763"/>
                  <a:pt x="3032472" y="2200145"/>
                </a:cubicBezTo>
                <a:lnTo>
                  <a:pt x="0" y="2200145"/>
                </a:lnTo>
                <a:close/>
              </a:path>
            </a:pathLst>
          </a:custGeom>
          <a:solidFill>
            <a:srgbClr val="F9A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650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</Words>
  <Application>Microsoft Office PowerPoint</Application>
  <PresentationFormat>Widescreen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Welcome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Wasong</dc:creator>
  <cp:lastModifiedBy>Nate Thompson</cp:lastModifiedBy>
  <cp:revision>10</cp:revision>
  <dcterms:created xsi:type="dcterms:W3CDTF">2019-06-05T16:01:45Z</dcterms:created>
  <dcterms:modified xsi:type="dcterms:W3CDTF">2019-06-05T17:11:27Z</dcterms:modified>
</cp:coreProperties>
</file>